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7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7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</a:t>
            </a:r>
            <a:r>
              <a:rPr b="0" lang="en-US" sz="2000" spc="-1" strike="noStrike">
                <a:latin typeface="Arial"/>
              </a:rPr>
              <a:t>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 idx="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 idx="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55EA878-E08E-48DF-8167-16052CCC385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C8F8957-2DDB-4864-BA30-7D2DD4D19BF6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ru-RU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A4D783-C0D9-463F-9BBD-F3A0D5FB3866}" type="slidenum">
              <a:rPr b="0" lang="ru-RU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6297EA4-D48A-4F0B-ACCB-E348DEACEA9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4DD9DE-8511-42D1-BC11-BB08F71F3AE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3A6A26-6A8D-4ED0-940F-7A06BBFCAD7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C3EB750-34A3-4A2B-8028-A0BA9689B4B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6B8FC35-C5C3-4D53-9B59-ABAF2B294D4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3C304AD-DD9F-4C19-8E40-7EC3F72516F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250BE45-863F-4710-8D8B-9959FB20B90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CAA801-95F8-4AF7-8A36-F55A0FA748B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3000" y="841680"/>
            <a:ext cx="6857640" cy="8299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95E7039-B301-44AC-B118-944BF92F78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0A65B8-C1B1-4C31-B9A6-532DB09DF3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4F4B3F3-73E9-442B-8988-E3FE864E97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20E8D63-1C9B-4C73-9F10-C08DEE0D96A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143000" y="841680"/>
            <a:ext cx="6857640" cy="1790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Образец </a:t>
            </a:r>
            <a:r>
              <a:rPr b="0" lang="ru-RU" sz="4500" spc="-1" strike="noStrike">
                <a:solidFill>
                  <a:srgbClr val="000000"/>
                </a:solidFill>
                <a:latin typeface="Calibri Light"/>
              </a:rPr>
              <a:t>заголовка</a:t>
            </a:r>
            <a:endParaRPr b="0" lang="en-US" sz="45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9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4444038-64E0-4C93-BC96-F8F0161E15FA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1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15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35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35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Прямоугольник 5"/>
          <p:cNvSpPr/>
          <p:nvPr/>
        </p:nvSpPr>
        <p:spPr>
          <a:xfrm>
            <a:off x="460080" y="466704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8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91240" cy="291240"/>
          </a:xfrm>
          <a:prstGeom prst="rect">
            <a:avLst/>
          </a:prstGeom>
          <a:ln w="0">
            <a:noFill/>
          </a:ln>
        </p:spPr>
      </p:pic>
      <p:sp>
        <p:nvSpPr>
          <p:cNvPr id="49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Прямая соединительная линия 35"/>
          <p:cNvSpPr/>
          <p:nvPr/>
        </p:nvSpPr>
        <p:spPr>
          <a:xfrm flipV="1">
            <a:off x="674640" y="1224360"/>
            <a:ext cx="360" cy="359748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Прямая соединительная линия 30"/>
          <p:cNvSpPr/>
          <p:nvPr/>
        </p:nvSpPr>
        <p:spPr>
          <a:xfrm>
            <a:off x="858600" y="178020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Прямая соединительная линия 33"/>
          <p:cNvSpPr/>
          <p:nvPr/>
        </p:nvSpPr>
        <p:spPr>
          <a:xfrm>
            <a:off x="858600" y="295812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Прямая соединительная линия 34"/>
          <p:cNvSpPr/>
          <p:nvPr/>
        </p:nvSpPr>
        <p:spPr>
          <a:xfrm>
            <a:off x="858600" y="4155840"/>
            <a:ext cx="493200" cy="360"/>
          </a:xfrm>
          <a:prstGeom prst="line">
            <a:avLst/>
          </a:prstGeom>
          <a:ln cap="rnd" w="28575">
            <a:solidFill>
              <a:srgbClr val="205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Shape 3"/>
          <p:cNvSpPr/>
          <p:nvPr/>
        </p:nvSpPr>
        <p:spPr>
          <a:xfrm>
            <a:off x="492840" y="159372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TextBox 17"/>
          <p:cNvSpPr/>
          <p:nvPr/>
        </p:nvSpPr>
        <p:spPr>
          <a:xfrm>
            <a:off x="492840" y="160272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TextBox 10"/>
          <p:cNvSpPr/>
          <p:nvPr/>
        </p:nvSpPr>
        <p:spPr>
          <a:xfrm>
            <a:off x="1495800" y="12711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7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8" name="Shape 3"/>
          <p:cNvSpPr/>
          <p:nvPr/>
        </p:nvSpPr>
        <p:spPr>
          <a:xfrm>
            <a:off x="492840" y="277488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TextBox 19"/>
          <p:cNvSpPr/>
          <p:nvPr/>
        </p:nvSpPr>
        <p:spPr>
          <a:xfrm>
            <a:off x="492840" y="278388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Shape 3"/>
          <p:cNvSpPr/>
          <p:nvPr/>
        </p:nvSpPr>
        <p:spPr>
          <a:xfrm>
            <a:off x="492840" y="3960000"/>
            <a:ext cx="365400" cy="360000"/>
          </a:xfrm>
          <a:prstGeom prst="roundRect">
            <a:avLst>
              <a:gd name="adj" fmla="val 18669"/>
            </a:avLst>
          </a:prstGeom>
          <a:solidFill>
            <a:srgbClr val="205279"/>
          </a:solidFill>
          <a:ln w="7620">
            <a:solidFill>
              <a:srgbClr val="1a426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TextBox 22"/>
          <p:cNvSpPr/>
          <p:nvPr/>
        </p:nvSpPr>
        <p:spPr>
          <a:xfrm>
            <a:off x="492840" y="3969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2" name="TextBox 10"/>
          <p:cNvSpPr/>
          <p:nvPr/>
        </p:nvSpPr>
        <p:spPr>
          <a:xfrm>
            <a:off x="1495800" y="18370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3" name="TextBox 10"/>
          <p:cNvSpPr/>
          <p:nvPr/>
        </p:nvSpPr>
        <p:spPr>
          <a:xfrm>
            <a:off x="1492200" y="245376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" name="TextBox 10"/>
          <p:cNvSpPr/>
          <p:nvPr/>
        </p:nvSpPr>
        <p:spPr>
          <a:xfrm>
            <a:off x="1492200" y="3017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1492200" y="36478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6" name="TextBox 10"/>
          <p:cNvSpPr/>
          <p:nvPr/>
        </p:nvSpPr>
        <p:spPr>
          <a:xfrm>
            <a:off x="1492200" y="421128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313200" y="228600"/>
            <a:ext cx="51372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Прямоугольник со скругленными углами 3"/>
          <p:cNvSpPr/>
          <p:nvPr/>
        </p:nvSpPr>
        <p:spPr>
          <a:xfrm>
            <a:off x="0" y="0"/>
            <a:ext cx="9143640" cy="19616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38484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0" name="TextBox 10"/>
          <p:cNvSpPr/>
          <p:nvPr/>
        </p:nvSpPr>
        <p:spPr>
          <a:xfrm>
            <a:off x="38484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1" name="TextBox 10"/>
          <p:cNvSpPr/>
          <p:nvPr/>
        </p:nvSpPr>
        <p:spPr>
          <a:xfrm>
            <a:off x="3239280" y="25718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2" name="TextBox 10"/>
          <p:cNvSpPr/>
          <p:nvPr/>
        </p:nvSpPr>
        <p:spPr>
          <a:xfrm>
            <a:off x="3239280" y="335628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3" name="TextBox 10"/>
          <p:cNvSpPr/>
          <p:nvPr/>
        </p:nvSpPr>
        <p:spPr>
          <a:xfrm>
            <a:off x="6093720" y="255024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4" name="TextBox 10"/>
          <p:cNvSpPr/>
          <p:nvPr/>
        </p:nvSpPr>
        <p:spPr>
          <a:xfrm>
            <a:off x="6093720" y="33350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5" name=""/>
          <p:cNvSpPr txBox="1"/>
          <p:nvPr/>
        </p:nvSpPr>
        <p:spPr>
          <a:xfrm>
            <a:off x="349200" y="2057400"/>
            <a:ext cx="85662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Box 10"/>
          <p:cNvSpPr/>
          <p:nvPr/>
        </p:nvSpPr>
        <p:spPr>
          <a:xfrm>
            <a:off x="4607640" y="1021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7" name="Прямоугольник со скругленными углами 3"/>
          <p:cNvSpPr/>
          <p:nvPr/>
        </p:nvSpPr>
        <p:spPr>
          <a:xfrm>
            <a:off x="0" y="0"/>
            <a:ext cx="339696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8" name="TextBox 10"/>
          <p:cNvSpPr/>
          <p:nvPr/>
        </p:nvSpPr>
        <p:spPr>
          <a:xfrm>
            <a:off x="4607640" y="158760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79" name="Стрелка: шеврон 1"/>
          <p:cNvSpPr/>
          <p:nvPr/>
        </p:nvSpPr>
        <p:spPr>
          <a:xfrm rot="5400000">
            <a:off x="3686040" y="129924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TextBox 31"/>
          <p:cNvSpPr/>
          <p:nvPr/>
        </p:nvSpPr>
        <p:spPr>
          <a:xfrm>
            <a:off x="3919320" y="147600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1" name="TextBox 10"/>
          <p:cNvSpPr/>
          <p:nvPr/>
        </p:nvSpPr>
        <p:spPr>
          <a:xfrm>
            <a:off x="4607640" y="233568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2" name="TextBox 10"/>
          <p:cNvSpPr/>
          <p:nvPr/>
        </p:nvSpPr>
        <p:spPr>
          <a:xfrm>
            <a:off x="4607640" y="29091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3" name="Стрелка: шеврон 37"/>
          <p:cNvSpPr/>
          <p:nvPr/>
        </p:nvSpPr>
        <p:spPr>
          <a:xfrm rot="5400000">
            <a:off x="3686040" y="26136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Box 38"/>
          <p:cNvSpPr/>
          <p:nvPr/>
        </p:nvSpPr>
        <p:spPr>
          <a:xfrm>
            <a:off x="3919320" y="27903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xtBox 10"/>
          <p:cNvSpPr/>
          <p:nvPr/>
        </p:nvSpPr>
        <p:spPr>
          <a:xfrm>
            <a:off x="4607640" y="3657240"/>
            <a:ext cx="427104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6" name="TextBox 10"/>
          <p:cNvSpPr/>
          <p:nvPr/>
        </p:nvSpPr>
        <p:spPr>
          <a:xfrm>
            <a:off x="4607640" y="4230360"/>
            <a:ext cx="427104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87" name="Стрелка: шеврон 41"/>
          <p:cNvSpPr/>
          <p:nvPr/>
        </p:nvSpPr>
        <p:spPr>
          <a:xfrm rot="5400000">
            <a:off x="3686040" y="3934800"/>
            <a:ext cx="834480" cy="637200"/>
          </a:xfrm>
          <a:prstGeom prst="chevron">
            <a:avLst>
              <a:gd name="adj" fmla="val 22024"/>
            </a:avLst>
          </a:prstGeom>
          <a:solidFill>
            <a:srgbClr val="205279"/>
          </a:solidFill>
          <a:ln>
            <a:solidFill>
              <a:srgbClr val="35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TextBox 42"/>
          <p:cNvSpPr/>
          <p:nvPr/>
        </p:nvSpPr>
        <p:spPr>
          <a:xfrm>
            <a:off x="3919320" y="4111560"/>
            <a:ext cx="3654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ru-RU" sz="18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3670200" y="228600"/>
            <a:ext cx="5245200" cy="793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Прямоугольник со скругленными углами 3"/>
          <p:cNvSpPr/>
          <p:nvPr/>
        </p:nvSpPr>
        <p:spPr>
          <a:xfrm>
            <a:off x="5884200" y="0"/>
            <a:ext cx="3259440" cy="51433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Shape 2"/>
          <p:cNvSpPr/>
          <p:nvPr/>
        </p:nvSpPr>
        <p:spPr>
          <a:xfrm>
            <a:off x="384840" y="108144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Shape 5"/>
          <p:cNvSpPr/>
          <p:nvPr/>
        </p:nvSpPr>
        <p:spPr>
          <a:xfrm>
            <a:off x="384840" y="2301120"/>
            <a:ext cx="5043960" cy="121932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Shape 2"/>
          <p:cNvSpPr/>
          <p:nvPr/>
        </p:nvSpPr>
        <p:spPr>
          <a:xfrm>
            <a:off x="384840" y="3520800"/>
            <a:ext cx="5043960" cy="121932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solidFill>
              <a:srgbClr val="205279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Box 10"/>
          <p:cNvSpPr/>
          <p:nvPr/>
        </p:nvSpPr>
        <p:spPr>
          <a:xfrm>
            <a:off x="543240" y="112068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5" name="TextBox 10"/>
          <p:cNvSpPr/>
          <p:nvPr/>
        </p:nvSpPr>
        <p:spPr>
          <a:xfrm>
            <a:off x="543240" y="168696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6" name="TextBox 10"/>
          <p:cNvSpPr/>
          <p:nvPr/>
        </p:nvSpPr>
        <p:spPr>
          <a:xfrm>
            <a:off x="543240" y="234036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7" name="TextBox 10"/>
          <p:cNvSpPr/>
          <p:nvPr/>
        </p:nvSpPr>
        <p:spPr>
          <a:xfrm>
            <a:off x="543240" y="290664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98" name="TextBox 10"/>
          <p:cNvSpPr/>
          <p:nvPr/>
        </p:nvSpPr>
        <p:spPr>
          <a:xfrm>
            <a:off x="543240" y="3560040"/>
            <a:ext cx="47217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9" name="TextBox 10"/>
          <p:cNvSpPr/>
          <p:nvPr/>
        </p:nvSpPr>
        <p:spPr>
          <a:xfrm>
            <a:off x="543240" y="4126320"/>
            <a:ext cx="47217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00" name=""/>
          <p:cNvSpPr txBox="1"/>
          <p:nvPr/>
        </p:nvSpPr>
        <p:spPr>
          <a:xfrm>
            <a:off x="264600" y="246960"/>
            <a:ext cx="5450400" cy="66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Овал 8"/>
          <p:cNvSpPr/>
          <p:nvPr/>
        </p:nvSpPr>
        <p:spPr>
          <a:xfrm>
            <a:off x="-378720" y="-190800"/>
            <a:ext cx="3816720" cy="5524920"/>
          </a:xfrm>
          <a:prstGeom prst="ellipse">
            <a:avLst/>
          </a:prstGeom>
          <a:noFill/>
          <a:ln w="28575">
            <a:solidFill>
              <a:srgbClr val="2052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Овал 1"/>
          <p:cNvSpPr/>
          <p:nvPr/>
        </p:nvSpPr>
        <p:spPr>
          <a:xfrm>
            <a:off x="-1621800" y="-107280"/>
            <a:ext cx="4421520" cy="53575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103" name="Группа 3"/>
          <p:cNvGrpSpPr/>
          <p:nvPr/>
        </p:nvGrpSpPr>
        <p:grpSpPr>
          <a:xfrm>
            <a:off x="3198240" y="2573280"/>
            <a:ext cx="480240" cy="473040"/>
            <a:chOff x="3198240" y="2573280"/>
            <a:chExt cx="480240" cy="473040"/>
          </a:xfrm>
        </p:grpSpPr>
        <p:sp>
          <p:nvSpPr>
            <p:cNvPr id="104" name="Shape 3"/>
            <p:cNvSpPr/>
            <p:nvPr/>
          </p:nvSpPr>
          <p:spPr>
            <a:xfrm>
              <a:off x="3198240" y="257328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TextBox 13"/>
            <p:cNvSpPr/>
            <p:nvPr/>
          </p:nvSpPr>
          <p:spPr>
            <a:xfrm>
              <a:off x="3198240" y="262620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2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6" name="Группа 14"/>
          <p:cNvGrpSpPr/>
          <p:nvPr/>
        </p:nvGrpSpPr>
        <p:grpSpPr>
          <a:xfrm>
            <a:off x="3018960" y="1193400"/>
            <a:ext cx="480240" cy="473040"/>
            <a:chOff x="3018960" y="1193400"/>
            <a:chExt cx="480240" cy="473040"/>
          </a:xfrm>
        </p:grpSpPr>
        <p:sp>
          <p:nvSpPr>
            <p:cNvPr id="107" name="Shape 3"/>
            <p:cNvSpPr/>
            <p:nvPr/>
          </p:nvSpPr>
          <p:spPr>
            <a:xfrm>
              <a:off x="3018960" y="11934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TextBox 16"/>
            <p:cNvSpPr/>
            <p:nvPr/>
          </p:nvSpPr>
          <p:spPr>
            <a:xfrm>
              <a:off x="3018960" y="124668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1</a:t>
              </a:r>
              <a:endParaRPr b="0" lang="en-US" sz="1800" spc="-1" strike="noStrike">
                <a:latin typeface="Arial"/>
              </a:endParaRPr>
            </a:p>
          </p:txBody>
        </p:sp>
      </p:grpSp>
      <p:grpSp>
        <p:nvGrpSpPr>
          <p:cNvPr id="109" name="Группа 17"/>
          <p:cNvGrpSpPr/>
          <p:nvPr/>
        </p:nvGrpSpPr>
        <p:grpSpPr>
          <a:xfrm>
            <a:off x="2850480" y="3906000"/>
            <a:ext cx="480240" cy="473040"/>
            <a:chOff x="2850480" y="3906000"/>
            <a:chExt cx="480240" cy="473040"/>
          </a:xfrm>
        </p:grpSpPr>
        <p:sp>
          <p:nvSpPr>
            <p:cNvPr id="110" name="Shape 3"/>
            <p:cNvSpPr/>
            <p:nvPr/>
          </p:nvSpPr>
          <p:spPr>
            <a:xfrm>
              <a:off x="2850480" y="3906000"/>
              <a:ext cx="480240" cy="473040"/>
            </a:xfrm>
            <a:prstGeom prst="roundRect">
              <a:avLst>
                <a:gd name="adj" fmla="val 50000"/>
              </a:avLst>
            </a:prstGeom>
            <a:solidFill>
              <a:srgbClr val="205279"/>
            </a:solidFill>
            <a:ln w="7620">
              <a:solidFill>
                <a:srgbClr val="1a426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TextBox 19"/>
            <p:cNvSpPr/>
            <p:nvPr/>
          </p:nvSpPr>
          <p:spPr>
            <a:xfrm>
              <a:off x="2850480" y="3958920"/>
              <a:ext cx="48024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en-US" sz="1800" spc="-1" strike="noStrike">
                  <a:solidFill>
                    <a:srgbClr val="ffffff"/>
                  </a:solidFill>
                  <a:latin typeface="Arial"/>
                  <a:ea typeface="DejaVu Sans"/>
                </a:rPr>
                <a:t>3</a:t>
              </a:r>
              <a:endParaRPr b="0" lang="en-US" sz="1800" spc="-1" strike="noStrike">
                <a:latin typeface="Arial"/>
              </a:endParaRPr>
            </a:p>
          </p:txBody>
        </p:sp>
      </p:grpSp>
      <p:sp>
        <p:nvSpPr>
          <p:cNvPr id="112" name="TextBox 10"/>
          <p:cNvSpPr/>
          <p:nvPr/>
        </p:nvSpPr>
        <p:spPr>
          <a:xfrm>
            <a:off x="3569760" y="88596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3" name="TextBox 10"/>
          <p:cNvSpPr/>
          <p:nvPr/>
        </p:nvSpPr>
        <p:spPr>
          <a:xfrm>
            <a:off x="3569760" y="145224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4" name="TextBox 10"/>
          <p:cNvSpPr/>
          <p:nvPr/>
        </p:nvSpPr>
        <p:spPr>
          <a:xfrm>
            <a:off x="3870720" y="2260800"/>
            <a:ext cx="474300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TextBox 10"/>
          <p:cNvSpPr/>
          <p:nvPr/>
        </p:nvSpPr>
        <p:spPr>
          <a:xfrm>
            <a:off x="3870720" y="2827080"/>
            <a:ext cx="474300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6" name="TextBox 10"/>
          <p:cNvSpPr/>
          <p:nvPr/>
        </p:nvSpPr>
        <p:spPr>
          <a:xfrm>
            <a:off x="3569760" y="3599280"/>
            <a:ext cx="5043960" cy="55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TextBox 10"/>
          <p:cNvSpPr/>
          <p:nvPr/>
        </p:nvSpPr>
        <p:spPr>
          <a:xfrm>
            <a:off x="3569760" y="4165560"/>
            <a:ext cx="5043960" cy="5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18" name=""/>
          <p:cNvSpPr txBox="1"/>
          <p:nvPr/>
        </p:nvSpPr>
        <p:spPr>
          <a:xfrm>
            <a:off x="3546000" y="228600"/>
            <a:ext cx="5248800" cy="685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solidFill>
                <a:srgbClr val="3542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20"/>
          <p:cNvSpPr/>
          <p:nvPr/>
        </p:nvSpPr>
        <p:spPr>
          <a:xfrm>
            <a:off x="384840" y="407520"/>
            <a:ext cx="8465760" cy="82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354259"/>
                </a:solidFill>
                <a:latin typeface="Arial"/>
              </a:rPr>
              <a:t>TITLE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20" name="TextBox 10"/>
          <p:cNvSpPr/>
          <p:nvPr/>
        </p:nvSpPr>
        <p:spPr>
          <a:xfrm>
            <a:off x="38484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1" name="TextBox 10"/>
          <p:cNvSpPr/>
          <p:nvPr/>
        </p:nvSpPr>
        <p:spPr>
          <a:xfrm>
            <a:off x="38484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1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2" name="TextBox 10"/>
          <p:cNvSpPr/>
          <p:nvPr/>
        </p:nvSpPr>
        <p:spPr>
          <a:xfrm>
            <a:off x="3239280" y="16380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SUBTITLE2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3" name="TextBox 10"/>
          <p:cNvSpPr/>
          <p:nvPr/>
        </p:nvSpPr>
        <p:spPr>
          <a:xfrm>
            <a:off x="3239280" y="242244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2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4" name="TextBox 10"/>
          <p:cNvSpPr/>
          <p:nvPr/>
        </p:nvSpPr>
        <p:spPr>
          <a:xfrm>
            <a:off x="6093720" y="1616400"/>
            <a:ext cx="2665080" cy="7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7d85a3"/>
                </a:solidFill>
                <a:latin typeface="Arial"/>
                <a:ea typeface="DejaVu Sans"/>
              </a:rPr>
              <a:t>SUBTITLE3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5" name="TextBox 10"/>
          <p:cNvSpPr/>
          <p:nvPr/>
        </p:nvSpPr>
        <p:spPr>
          <a:xfrm>
            <a:off x="6093720" y="2401200"/>
            <a:ext cx="2665080" cy="1565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354259"/>
                </a:solidFill>
                <a:latin typeface="Arial"/>
                <a:ea typeface="DejaVu Sans"/>
              </a:rPr>
              <a:t>TEXT</a:t>
            </a:r>
            <a:r>
              <a:rPr b="0" lang="ru-RU" sz="1100" spc="-1" strike="noStrike">
                <a:solidFill>
                  <a:srgbClr val="354259"/>
                </a:solidFill>
                <a:latin typeface="Arial"/>
                <a:ea typeface="DejaVu Sans"/>
              </a:rPr>
              <a:t>3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126" name="Стрелка: вниз 2"/>
          <p:cNvSpPr/>
          <p:nvPr/>
        </p:nvSpPr>
        <p:spPr>
          <a:xfrm rot="16200000">
            <a:off x="4255560" y="194400"/>
            <a:ext cx="617040" cy="8152920"/>
          </a:xfrm>
          <a:prstGeom prst="downArrow">
            <a:avLst>
              <a:gd name="adj1" fmla="val 30247"/>
              <a:gd name="adj2" fmla="val 80864"/>
            </a:avLst>
          </a:prstGeom>
          <a:solidFill>
            <a:srgbClr val="205279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Прямоугольник 5"/>
          <p:cNvSpPr/>
          <p:nvPr/>
        </p:nvSpPr>
        <p:spPr>
          <a:xfrm>
            <a:off x="1640880" y="4588920"/>
            <a:ext cx="2999160" cy="26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2f2f2"/>
                </a:solidFill>
                <a:latin typeface="Arial"/>
              </a:rPr>
              <a:t>Презентация создана в </a:t>
            </a:r>
            <a:r>
              <a:rPr b="0" lang="en-US" sz="900" spc="-1" strike="noStrike">
                <a:solidFill>
                  <a:srgbClr val="f2f2f2"/>
                </a:solidFill>
                <a:latin typeface="Arial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28" name="Изображение 40"/>
          <p:cNvSpPr/>
          <p:nvPr/>
        </p:nvSpPr>
        <p:spPr>
          <a:xfrm>
            <a:off x="867240" y="3587040"/>
            <a:ext cx="257040" cy="2570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9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9520" cy="1133640"/>
          </a:xfrm>
          <a:prstGeom prst="rect">
            <a:avLst/>
          </a:prstGeom>
          <a:ln w="0">
            <a:noFill/>
          </a:ln>
        </p:spPr>
      </p:pic>
      <p:sp>
        <p:nvSpPr>
          <p:cNvPr id="130" name="Прямоугольник 10"/>
          <p:cNvSpPr/>
          <p:nvPr/>
        </p:nvSpPr>
        <p:spPr>
          <a:xfrm>
            <a:off x="460080" y="622080"/>
            <a:ext cx="8469000" cy="330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6999"/>
              </a:lnSpc>
              <a:buNone/>
            </a:pPr>
            <a:r>
              <a:rPr b="0" lang="en-US" sz="6600" spc="-1" strike="noStrike">
                <a:solidFill>
                  <a:srgbClr val="ffffff"/>
                </a:solidFill>
                <a:latin typeface="Arial"/>
                <a:ea typeface="DejaVu Sans"/>
              </a:rPr>
              <a:t>TITLE</a:t>
            </a:r>
            <a:endParaRPr b="0" lang="en-US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1803</TotalTime>
  <Application>LibreOffice/7.3.7.2$Linux_X86_64 LibreOffice_project/30$Build-2</Application>
  <AppVersion>15.0000</AppVersion>
  <Words>86</Words>
  <Paragraphs>62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2024-09-30T10:59:42Z</dcterms:modified>
  <cp:revision>34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Экран (16:9)</vt:lpwstr>
  </property>
  <property fmtid="{D5CDD505-2E9C-101B-9397-08002B2CF9AE}" pid="4" name="Slides">
    <vt:i4>8</vt:i4>
  </property>
</Properties>
</file>